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6257588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72"/>
    <p:restoredTop sz="94674"/>
  </p:normalViewPr>
  <p:slideViewPr>
    <p:cSldViewPr snapToGrid="0" snapToObjects="1">
      <p:cViewPr varScale="1">
        <p:scale>
          <a:sx n="85" d="100"/>
          <a:sy n="85" d="100"/>
        </p:scale>
        <p:origin x="48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32199" y="1496484"/>
            <a:ext cx="12193191" cy="3183467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2199" y="4802717"/>
            <a:ext cx="12193191" cy="2207683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3314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11721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634337" y="486834"/>
            <a:ext cx="3505542" cy="7749117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709" y="486834"/>
            <a:ext cx="10313407" cy="7749117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97252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13833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242" y="2279652"/>
            <a:ext cx="14022170" cy="3803649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9242" y="6119285"/>
            <a:ext cx="14022170" cy="200024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3054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709" y="2434167"/>
            <a:ext cx="6909475" cy="5801784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30404" y="2434167"/>
            <a:ext cx="6909475" cy="5801784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51422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827" y="486834"/>
            <a:ext cx="14022170" cy="1767417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9827" y="2241551"/>
            <a:ext cx="6877721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9827" y="3340100"/>
            <a:ext cx="6877721" cy="4912784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30404" y="2241551"/>
            <a:ext cx="6911592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30404" y="3340100"/>
            <a:ext cx="6911592" cy="4912784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2593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96820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17523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827" y="609600"/>
            <a:ext cx="5243495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1592" y="1316567"/>
            <a:ext cx="8230404" cy="6498167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827" y="2743200"/>
            <a:ext cx="5243495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79264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827" y="609600"/>
            <a:ext cx="5243495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11592" y="1316567"/>
            <a:ext cx="8230404" cy="6498167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827" y="2743200"/>
            <a:ext cx="5243495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92821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709" y="486834"/>
            <a:ext cx="1402217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709" y="2434167"/>
            <a:ext cx="1402217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709" y="8475134"/>
            <a:ext cx="3657957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85326" y="8475134"/>
            <a:ext cx="5486936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1922" y="8475134"/>
            <a:ext cx="3657957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82682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Imagen 45">
            <a:extLst>
              <a:ext uri="{FF2B5EF4-FFF2-40B4-BE49-F238E27FC236}">
                <a16:creationId xmlns:a16="http://schemas.microsoft.com/office/drawing/2014/main" id="{87449253-239C-6943-A915-1B0BC8A741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4" y="0"/>
            <a:ext cx="16257961" cy="9144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057ECEA0-40D6-224D-836A-7F35A9F709F6}"/>
              </a:ext>
            </a:extLst>
          </p:cNvPr>
          <p:cNvSpPr txBox="1"/>
          <p:nvPr/>
        </p:nvSpPr>
        <p:spPr>
          <a:xfrm>
            <a:off x="580954" y="7158895"/>
            <a:ext cx="6349231" cy="913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7"/>
              </a:spcBef>
            </a:pPr>
            <a:r>
              <a:rPr lang="es-MX" sz="5334" dirty="0">
                <a:solidFill>
                  <a:schemeClr val="bg1"/>
                </a:solidFill>
                <a:latin typeface="AKZIDENZGROTESKBQ-MEDIUM" pitchFamily="2" charset="77"/>
              </a:rPr>
              <a:t>Título </a:t>
            </a:r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155FBD57-016E-B64D-ADFF-67210575E6F1}"/>
              </a:ext>
            </a:extLst>
          </p:cNvPr>
          <p:cNvCxnSpPr>
            <a:cxnSpLocks/>
          </p:cNvCxnSpPr>
          <p:nvPr/>
        </p:nvCxnSpPr>
        <p:spPr>
          <a:xfrm>
            <a:off x="590790" y="8253327"/>
            <a:ext cx="5836331" cy="0"/>
          </a:xfrm>
          <a:prstGeom prst="line">
            <a:avLst/>
          </a:prstGeom>
          <a:ln w="38100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9" name="CuadroTexto 18">
            <a:extLst>
              <a:ext uri="{FF2B5EF4-FFF2-40B4-BE49-F238E27FC236}">
                <a16:creationId xmlns:a16="http://schemas.microsoft.com/office/drawing/2014/main" id="{12673EED-6B58-E249-9C48-58334F045A03}"/>
              </a:ext>
            </a:extLst>
          </p:cNvPr>
          <p:cNvSpPr txBox="1"/>
          <p:nvPr/>
        </p:nvSpPr>
        <p:spPr>
          <a:xfrm>
            <a:off x="990486" y="650352"/>
            <a:ext cx="5530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>
                <a:solidFill>
                  <a:schemeClr val="bg1"/>
                </a:solidFill>
                <a:latin typeface="Akzidenz-Grotesk BQ" pitchFamily="2" charset="77"/>
              </a:rPr>
              <a:t>Nombre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C69DB35E-1E64-1E40-AE2D-7F018E48155C}"/>
              </a:ext>
            </a:extLst>
          </p:cNvPr>
          <p:cNvSpPr txBox="1"/>
          <p:nvPr/>
        </p:nvSpPr>
        <p:spPr>
          <a:xfrm>
            <a:off x="1007420" y="1513951"/>
            <a:ext cx="522537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133" b="1" dirty="0">
                <a:solidFill>
                  <a:schemeClr val="bg1"/>
                </a:solidFill>
                <a:latin typeface="Akzidenz-Grotesk BQ Light" pitchFamily="2" charset="77"/>
              </a:rPr>
              <a:t>Puesto/Materia</a:t>
            </a:r>
          </a:p>
        </p:txBody>
      </p: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ACCEBD13-D623-A247-91A4-3DFC9C05E06A}"/>
              </a:ext>
            </a:extLst>
          </p:cNvPr>
          <p:cNvCxnSpPr>
            <a:cxnSpLocks/>
          </p:cNvCxnSpPr>
          <p:nvPr/>
        </p:nvCxnSpPr>
        <p:spPr>
          <a:xfrm>
            <a:off x="6641609" y="802752"/>
            <a:ext cx="0" cy="1296982"/>
          </a:xfrm>
          <a:prstGeom prst="line">
            <a:avLst/>
          </a:prstGeom>
          <a:ln w="41275">
            <a:solidFill>
              <a:schemeClr val="accent5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2" name="Conector recto 41">
            <a:extLst>
              <a:ext uri="{FF2B5EF4-FFF2-40B4-BE49-F238E27FC236}">
                <a16:creationId xmlns:a16="http://schemas.microsoft.com/office/drawing/2014/main" id="{3DD68C71-EB12-2440-BB5E-ACB2B51FED79}"/>
              </a:ext>
            </a:extLst>
          </p:cNvPr>
          <p:cNvCxnSpPr>
            <a:cxnSpLocks/>
          </p:cNvCxnSpPr>
          <p:nvPr/>
        </p:nvCxnSpPr>
        <p:spPr>
          <a:xfrm>
            <a:off x="1007420" y="1396877"/>
            <a:ext cx="5276170" cy="0"/>
          </a:xfrm>
          <a:prstGeom prst="line">
            <a:avLst/>
          </a:prstGeom>
          <a:ln w="38100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224565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388</TotalTime>
  <Words>5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Akzidenz-Grotesk BQ</vt:lpstr>
      <vt:lpstr>Akzidenz-Grotesk BQ Light</vt:lpstr>
      <vt:lpstr>AKZIDENZGROTESKBQ-MEDIUM</vt:lpstr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ARMENTA HERNANDEZ, LUIS ALEJANDRO</dc:creator>
  <cp:lastModifiedBy>MEDINA JACKSON, CARLOS DANIEL</cp:lastModifiedBy>
  <cp:revision>14</cp:revision>
  <dcterms:created xsi:type="dcterms:W3CDTF">2020-08-25T16:12:05Z</dcterms:created>
  <dcterms:modified xsi:type="dcterms:W3CDTF">2022-05-12T15:31:13Z</dcterms:modified>
</cp:coreProperties>
</file>