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62"/>
    <p:restoredTop sz="94674"/>
  </p:normalViewPr>
  <p:slideViewPr>
    <p:cSldViewPr snapToGrid="0" snapToObjects="1">
      <p:cViewPr varScale="1">
        <p:scale>
          <a:sx n="85" d="100"/>
          <a:sy n="85" d="100"/>
        </p:scale>
        <p:origin x="4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496484"/>
            <a:ext cx="12193191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802717"/>
            <a:ext cx="12193191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211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891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86834"/>
            <a:ext cx="3505542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86834"/>
            <a:ext cx="10313407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845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19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279652"/>
            <a:ext cx="1402217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6119285"/>
            <a:ext cx="1402217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6210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423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86834"/>
            <a:ext cx="14022170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2241551"/>
            <a:ext cx="687772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3340100"/>
            <a:ext cx="6877721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2241551"/>
            <a:ext cx="691159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3340100"/>
            <a:ext cx="6911592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87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696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913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316567"/>
            <a:ext cx="8230404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757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316567"/>
            <a:ext cx="8230404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446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86834"/>
            <a:ext cx="1402217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434167"/>
            <a:ext cx="1402217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8475134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634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A6F3971-5376-1C49-B97A-6DB16C176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" y="0"/>
            <a:ext cx="16254942" cy="9144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57ECEA0-40D6-224D-836A-7F35A9F709F6}"/>
              </a:ext>
            </a:extLst>
          </p:cNvPr>
          <p:cNvSpPr txBox="1"/>
          <p:nvPr/>
        </p:nvSpPr>
        <p:spPr>
          <a:xfrm>
            <a:off x="614912" y="6944967"/>
            <a:ext cx="6349231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"/>
              </a:spcBef>
            </a:pPr>
            <a:r>
              <a:rPr lang="es-MX" sz="5334" dirty="0">
                <a:solidFill>
                  <a:schemeClr val="bg1"/>
                </a:solidFill>
                <a:latin typeface="AKZIDENZGROTESKBQ-MEDIUM" pitchFamily="2" charset="77"/>
              </a:rPr>
              <a:t>Título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55FBD57-016E-B64D-ADFF-67210575E6F1}"/>
              </a:ext>
            </a:extLst>
          </p:cNvPr>
          <p:cNvCxnSpPr/>
          <p:nvPr/>
        </p:nvCxnSpPr>
        <p:spPr>
          <a:xfrm>
            <a:off x="727801" y="8044483"/>
            <a:ext cx="4646762" cy="0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401F1767-1E8E-E444-BAC1-D599F4E0E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69" y="772473"/>
            <a:ext cx="288723" cy="28872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9CA0D4F-9AE2-E24C-884C-A92C37D90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937" y="774571"/>
            <a:ext cx="288723" cy="28872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2AA23C4-C29A-5247-B111-D61CEAE15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802" y="1377163"/>
            <a:ext cx="288723" cy="28872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9CD74F9-4D58-AE47-BA84-F546609F79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9937" y="1377163"/>
            <a:ext cx="288723" cy="288723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2673EED-6B58-E249-9C48-58334F045A03}"/>
              </a:ext>
            </a:extLst>
          </p:cNvPr>
          <p:cNvSpPr txBox="1"/>
          <p:nvPr/>
        </p:nvSpPr>
        <p:spPr>
          <a:xfrm>
            <a:off x="990487" y="735018"/>
            <a:ext cx="117319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chemeClr val="bg1"/>
                </a:solidFill>
                <a:latin typeface="Akzidenz-Grotesk BQ Light" pitchFamily="2" charset="77"/>
              </a:rPr>
              <a:t>/ITESO</a:t>
            </a:r>
            <a:endParaRPr lang="es-MX" sz="2133" b="1" dirty="0">
              <a:latin typeface="Akzidenz-Grotesk BQ Light" pitchFamily="2" charset="77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69DB35E-1E64-1E40-AE2D-7F018E48155C}"/>
              </a:ext>
            </a:extLst>
          </p:cNvPr>
          <p:cNvSpPr txBox="1"/>
          <p:nvPr/>
        </p:nvSpPr>
        <p:spPr>
          <a:xfrm>
            <a:off x="990487" y="1344618"/>
            <a:ext cx="117319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chemeClr val="bg1"/>
                </a:solidFill>
                <a:latin typeface="Akzidenz-Grotesk BQ Light" pitchFamily="2" charset="77"/>
              </a:rPr>
              <a:t>/ITESO</a:t>
            </a:r>
            <a:endParaRPr lang="es-MX" sz="2133" b="1" dirty="0">
              <a:latin typeface="Akzidenz-Grotesk BQ Light" pitchFamily="2" charset="77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AC97817-CCA6-1441-8547-68A6F16FBCBB}"/>
              </a:ext>
            </a:extLst>
          </p:cNvPr>
          <p:cNvSpPr txBox="1"/>
          <p:nvPr/>
        </p:nvSpPr>
        <p:spPr>
          <a:xfrm>
            <a:off x="3152841" y="735018"/>
            <a:ext cx="25942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chemeClr val="bg1"/>
                </a:solidFill>
                <a:latin typeface="Akzidenz-Grotesk BQ Light" pitchFamily="2" charset="77"/>
              </a:rPr>
              <a:t>/ITESOUniversidad</a:t>
            </a:r>
            <a:endParaRPr lang="es-MX" sz="2133" b="1" dirty="0">
              <a:latin typeface="Akzidenz-Grotesk BQ Light" pitchFamily="2" charset="77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0E75D04-9E67-2A4D-9F24-50DB676F392F}"/>
              </a:ext>
            </a:extLst>
          </p:cNvPr>
          <p:cNvSpPr txBox="1"/>
          <p:nvPr/>
        </p:nvSpPr>
        <p:spPr>
          <a:xfrm>
            <a:off x="3152841" y="1367622"/>
            <a:ext cx="259428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chemeClr val="bg1"/>
                </a:solidFill>
                <a:latin typeface="Akzidenz-Grotesk BQ Light" pitchFamily="2" charset="77"/>
              </a:rPr>
              <a:t>/ITESOUniversidad</a:t>
            </a:r>
            <a:endParaRPr lang="es-MX" sz="2133" b="1" dirty="0">
              <a:latin typeface="Akzidenz-Grotesk BQ Light" pitchFamily="2" charset="77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ACCEBD13-D623-A247-91A4-3DFC9C05E06A}"/>
              </a:ext>
            </a:extLst>
          </p:cNvPr>
          <p:cNvCxnSpPr>
            <a:cxnSpLocks/>
          </p:cNvCxnSpPr>
          <p:nvPr/>
        </p:nvCxnSpPr>
        <p:spPr>
          <a:xfrm>
            <a:off x="2382215" y="790312"/>
            <a:ext cx="0" cy="840639"/>
          </a:xfrm>
          <a:prstGeom prst="line">
            <a:avLst/>
          </a:prstGeom>
          <a:ln w="41275">
            <a:solidFill>
              <a:schemeClr val="accent5">
                <a:alpha val="64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245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9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Akzidenz-Grotesk BQ Light</vt:lpstr>
      <vt:lpstr>AKZIDENZGROTESKBQ-MEDIUM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ARMENTA HERNANDEZ, LUIS ALEJANDRO</dc:creator>
  <cp:lastModifiedBy>MEDINA JACKSON, CARLOS DANIEL</cp:lastModifiedBy>
  <cp:revision>9</cp:revision>
  <dcterms:created xsi:type="dcterms:W3CDTF">2020-08-25T16:12:05Z</dcterms:created>
  <dcterms:modified xsi:type="dcterms:W3CDTF">2022-05-12T15:30:18Z</dcterms:modified>
</cp:coreProperties>
</file>